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06087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5883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98577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4441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11441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98883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71050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17362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6832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6304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9902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2180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42935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63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84243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88588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11483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A8B98A-AFAC-4E79-BE7F-7F25BDDF10D3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88804-4E65-4DA2-83D1-D267F8DDEF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270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C175-5140-4A13-B893-2E0294489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648" y="113484"/>
            <a:ext cx="9877778" cy="100383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ncestory SF" pitchFamily="2" charset="0"/>
              </a:rPr>
              <a:t>Avebury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A1208-2F39-484C-B23F-99EAC9FEF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2356" y="1027288"/>
            <a:ext cx="6637866" cy="3149601"/>
          </a:xfrm>
        </p:spPr>
        <p:txBody>
          <a:bodyPr>
            <a:noAutofit/>
          </a:bodyPr>
          <a:lstStyle/>
          <a:p>
            <a:r>
              <a:rPr lang="en-GB" sz="4000" dirty="0">
                <a:latin typeface="Ancestory SF" pitchFamily="2" charset="0"/>
              </a:rPr>
              <a:t>How  well do you know Avebury?                        </a:t>
            </a:r>
          </a:p>
        </p:txBody>
      </p:sp>
      <p:pic>
        <p:nvPicPr>
          <p:cNvPr id="1026" name="Picture 2" descr="Avebury | English Heritage">
            <a:extLst>
              <a:ext uri="{FF2B5EF4-FFF2-40B4-BE49-F238E27FC236}">
                <a16:creationId xmlns:a16="http://schemas.microsoft.com/office/drawing/2014/main" id="{168EF17B-4015-409D-8F42-72CABA86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7" y="3079045"/>
            <a:ext cx="3256844" cy="24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4377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ECBCA-96B7-4C19-AAF7-5017D385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480" y="497417"/>
            <a:ext cx="6380339" cy="1253066"/>
          </a:xfrm>
        </p:spPr>
        <p:txBody>
          <a:bodyPr/>
          <a:lstStyle/>
          <a:p>
            <a:r>
              <a:rPr lang="en-GB" dirty="0"/>
              <a:t>         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F30BF-7F2F-40F4-B5DE-5C97DD1A0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272" y="1534230"/>
            <a:ext cx="10874728" cy="312067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Ancestory SF" pitchFamily="2" charset="0"/>
              </a:rPr>
              <a:t>Here are some pictures of Avebury rocks</a:t>
            </a:r>
          </a:p>
        </p:txBody>
      </p:sp>
      <p:pic>
        <p:nvPicPr>
          <p:cNvPr id="2050" name="Picture 2" descr="Avebury Stone Circle Mysteries (1-5) - Britain ExplorerBritain ...">
            <a:extLst>
              <a:ext uri="{FF2B5EF4-FFF2-40B4-BE49-F238E27FC236}">
                <a16:creationId xmlns:a16="http://schemas.microsoft.com/office/drawing/2014/main" id="{68FDF71F-84BF-4FFC-9B26-AD23D8F2B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80" y="3459692"/>
            <a:ext cx="2921440" cy="23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vebury Rocks Sheeps High-Res Stock Photo - Getty Images">
            <a:extLst>
              <a:ext uri="{FF2B5EF4-FFF2-40B4-BE49-F238E27FC236}">
                <a16:creationId xmlns:a16="http://schemas.microsoft.com/office/drawing/2014/main" id="{66157B8A-B54D-4C3A-905F-19F73985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52" y="3429000"/>
            <a:ext cx="3054438" cy="272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296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 the neolithic age large stones were moved using wooden rollers ...">
            <a:extLst>
              <a:ext uri="{FF2B5EF4-FFF2-40B4-BE49-F238E27FC236}">
                <a16:creationId xmlns:a16="http://schemas.microsoft.com/office/drawing/2014/main" id="{DD5FA2EC-7F9D-437A-AAAC-167764583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2" y="1101902"/>
            <a:ext cx="2653153" cy="272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08B56F-111D-4CCF-97C0-988B0921EDC8}"/>
              </a:ext>
            </a:extLst>
          </p:cNvPr>
          <p:cNvSpPr txBox="1"/>
          <p:nvPr/>
        </p:nvSpPr>
        <p:spPr>
          <a:xfrm>
            <a:off x="5475111" y="1411111"/>
            <a:ext cx="4425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ncestory SF" pitchFamily="2" charset="0"/>
              </a:rPr>
              <a:t>Lots of men moved rocks and logs by using rope</a:t>
            </a:r>
          </a:p>
        </p:txBody>
      </p:sp>
    </p:spTree>
    <p:extLst>
      <p:ext uri="{BB962C8B-B14F-4D97-AF65-F5344CB8AC3E}">
        <p14:creationId xmlns:p14="http://schemas.microsoft.com/office/powerpoint/2010/main" val="18312810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BB2820-4671-4D66-B897-3A8F05D122DF}"/>
              </a:ext>
            </a:extLst>
          </p:cNvPr>
          <p:cNvSpPr/>
          <p:nvPr/>
        </p:nvSpPr>
        <p:spPr>
          <a:xfrm>
            <a:off x="3365660" y="231546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dirty="0">
                <a:latin typeface="Ancestory SF" pitchFamily="2" charset="0"/>
              </a:rPr>
              <a:t>A </a:t>
            </a:r>
            <a:r>
              <a:rPr lang="en-GB" sz="4000" dirty="0" err="1">
                <a:latin typeface="Ancestory SF" pitchFamily="2" charset="0"/>
              </a:rPr>
              <a:t>henge</a:t>
            </a:r>
            <a:r>
              <a:rPr lang="en-GB" sz="4000" dirty="0">
                <a:latin typeface="Ancestory SF" pitchFamily="2" charset="0"/>
              </a:rPr>
              <a:t> is 20m tall. A </a:t>
            </a:r>
            <a:r>
              <a:rPr lang="en-GB" sz="4000" dirty="0" err="1">
                <a:latin typeface="Ancestory SF" pitchFamily="2" charset="0"/>
              </a:rPr>
              <a:t>henge</a:t>
            </a:r>
            <a:r>
              <a:rPr lang="en-GB" sz="4000" dirty="0">
                <a:latin typeface="Ancestory SF" pitchFamily="2" charset="0"/>
              </a:rPr>
              <a:t> is the big hill in </a:t>
            </a:r>
            <a:r>
              <a:rPr lang="en-GB" sz="4000" dirty="0" err="1">
                <a:latin typeface="Ancestory SF" pitchFamily="2" charset="0"/>
              </a:rPr>
              <a:t>Avebury.did</a:t>
            </a:r>
            <a:r>
              <a:rPr lang="en-GB" sz="4000" dirty="0">
                <a:latin typeface="Ancestory SF" pitchFamily="2" charset="0"/>
              </a:rPr>
              <a:t> you know A </a:t>
            </a:r>
            <a:r>
              <a:rPr lang="en-GB" sz="4000" dirty="0" err="1">
                <a:latin typeface="Ancestory SF" pitchFamily="2" charset="0"/>
              </a:rPr>
              <a:t>barburs</a:t>
            </a:r>
            <a:r>
              <a:rPr lang="en-GB" sz="4000" dirty="0">
                <a:latin typeface="Ancestory SF" pitchFamily="2" charset="0"/>
              </a:rPr>
              <a:t> skeleton was found under a rock!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C4A5F-C113-44AD-A950-98B92EA45D4D}"/>
              </a:ext>
            </a:extLst>
          </p:cNvPr>
          <p:cNvSpPr txBox="1"/>
          <p:nvPr/>
        </p:nvSpPr>
        <p:spPr>
          <a:xfrm>
            <a:off x="5362222" y="801511"/>
            <a:ext cx="2427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AB830-A2EF-4DC9-A868-38045034B05F}"/>
              </a:ext>
            </a:extLst>
          </p:cNvPr>
          <p:cNvSpPr txBox="1"/>
          <p:nvPr/>
        </p:nvSpPr>
        <p:spPr>
          <a:xfrm>
            <a:off x="4606724" y="5960962"/>
            <a:ext cx="28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Dodi and ava</a:t>
            </a:r>
          </a:p>
        </p:txBody>
      </p:sp>
    </p:spTree>
    <p:extLst>
      <p:ext uri="{BB962C8B-B14F-4D97-AF65-F5344CB8AC3E}">
        <p14:creationId xmlns:p14="http://schemas.microsoft.com/office/powerpoint/2010/main" val="272987109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</TotalTime>
  <Words>58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Ancestory SF</vt:lpstr>
      <vt:lpstr>Arial</vt:lpstr>
      <vt:lpstr>Century Gothic</vt:lpstr>
      <vt:lpstr>Wingdings 3</vt:lpstr>
      <vt:lpstr>Ion</vt:lpstr>
      <vt:lpstr>Avebury</vt:lpstr>
      <vt:lpstr>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 Pupil Laptop</dc:creator>
  <cp:lastModifiedBy>ROS Pupil Laptop</cp:lastModifiedBy>
  <cp:revision>12</cp:revision>
  <dcterms:created xsi:type="dcterms:W3CDTF">2020-11-13T11:32:39Z</dcterms:created>
  <dcterms:modified xsi:type="dcterms:W3CDTF">2020-11-13T14:13:13Z</dcterms:modified>
</cp:coreProperties>
</file>